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374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57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82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911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61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0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72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838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05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927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B478-5187-41A2-B4D8-D9908FFF731F}" type="datetimeFigureOut">
              <a:rPr lang="pt-BR" smtClean="0"/>
              <a:t>12/12/2012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1FE69-4F9D-4B4A-A76D-30C63373E8D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8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104436 – Cadastro de Ocorrências de Crédito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</a:t>
            </a:r>
            <a:r>
              <a:rPr lang="pt-BR" dirty="0" smtClean="0"/>
              <a:t>bonar </a:t>
            </a:r>
            <a:r>
              <a:rPr lang="pt-BR" dirty="0"/>
              <a:t>a ausência de horas no espelho do </a:t>
            </a:r>
            <a:r>
              <a:rPr lang="pt-BR" dirty="0" smtClean="0"/>
              <a:t>servidor: </a:t>
            </a:r>
          </a:p>
          <a:p>
            <a:pPr lvl="1"/>
            <a:r>
              <a:rPr lang="pt-BR" dirty="0" smtClean="0"/>
              <a:t>Horas Registradas: 2h29min;</a:t>
            </a:r>
          </a:p>
          <a:p>
            <a:pPr lvl="1"/>
            <a:r>
              <a:rPr lang="pt-BR" dirty="0" smtClean="0"/>
              <a:t>Horas Negativas: 5h31min;</a:t>
            </a:r>
          </a:p>
          <a:p>
            <a:pPr lvl="1"/>
            <a:r>
              <a:rPr lang="pt-BR" dirty="0" smtClean="0"/>
              <a:t>Horas homologadas: 6h;</a:t>
            </a:r>
            <a:endParaRPr lang="pt-BR" sz="3200" dirty="0" smtClean="0"/>
          </a:p>
          <a:p>
            <a:pPr marL="457200" lvl="1" indent="0">
              <a:buNone/>
            </a:pPr>
            <a:endParaRPr lang="pt-BR" sz="3200" dirty="0" smtClean="0"/>
          </a:p>
          <a:p>
            <a:pPr marL="457200" lvl="1" indent="0" algn="just">
              <a:buNone/>
            </a:pPr>
            <a:r>
              <a:rPr lang="pt-BR" sz="3200" dirty="0" smtClean="0"/>
              <a:t>Dúvida: se não utilizarmos o banco de horas, caso a chefia autorize período superior ao restantes das horas para completar a carga horária do dia, o que será feito com essas horas excedentes?</a:t>
            </a:r>
            <a:endParaRPr lang="pt-BR" sz="3200" dirty="0"/>
          </a:p>
          <a:p>
            <a:pPr marL="457200" lvl="1" indent="0">
              <a:buNone/>
            </a:pP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83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104324 – Incluir a visualização do Espelho de Ponto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1600" y="1848948"/>
            <a:ext cx="8229600" cy="4525963"/>
          </a:xfrm>
        </p:spPr>
        <p:txBody>
          <a:bodyPr/>
          <a:lstStyle/>
          <a:p>
            <a:pPr algn="just"/>
            <a:r>
              <a:rPr lang="pt-BR" sz="2800" dirty="0" smtClean="0"/>
              <a:t>Na tela “Cadastro de Ausências” no momento que o nome do servidor for selecionado carregar o espelho de ponto.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7596"/>
            <a:ext cx="1872208" cy="337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1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104333 – Ocultar do espelho de ponto uma ocorrência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7345"/>
            <a:ext cx="5316066" cy="431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1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104292 – Tela de Comportamento inesperado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/>
            <a:r>
              <a:rPr lang="pt-BR" dirty="0" smtClean="0"/>
              <a:t>Se não houver o cadastro do horário de trabalho da equipe, ao registrar a frequência aparece a tela de comportamento inesperado para o servidor;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962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104436 – Cadastro de Ocorrências de Crédito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5011" y="1844824"/>
            <a:ext cx="8229600" cy="4525963"/>
          </a:xfrm>
        </p:spPr>
        <p:txBody>
          <a:bodyPr/>
          <a:lstStyle/>
          <a:p>
            <a:r>
              <a:rPr lang="pt-BR" dirty="0" smtClean="0"/>
              <a:t>Relatório de Ponto:</a:t>
            </a:r>
          </a:p>
          <a:p>
            <a:pPr lvl="1" algn="just"/>
            <a:r>
              <a:rPr lang="pt-BR" dirty="0" smtClean="0"/>
              <a:t>Onde apareceria neste relatório as horas autorizadas pela ocorrência?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11" y="3429000"/>
            <a:ext cx="84010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104436 – Cadastro de Ocorrências de Crédito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r>
              <a:rPr lang="pt-BR" dirty="0" smtClean="0"/>
              <a:t>Relatório de Ponto (Espelho de Ponto):</a:t>
            </a:r>
          </a:p>
          <a:p>
            <a:pPr lvl="1" algn="just"/>
            <a:r>
              <a:rPr lang="pt-BR" dirty="0" smtClean="0"/>
              <a:t>É preciso aparecer neste relatório, pelo menos, os cálculos básicos para o servidor, por exemplo horas trabalhadas, horas não trabalhadas, horas excedentes. E sempre que a chefia lançar a ocorrência, com a opção homologa “sim” deverá aparecer as ocorrências lançadas e os resultados das horas lançadas;</a:t>
            </a:r>
          </a:p>
          <a:p>
            <a:pPr marL="457200" lvl="1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Tarefa 104436 – Cadastro de Ocorrências de Crédito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89790" cy="4925144"/>
          </a:xfrm>
        </p:spPr>
        <p:txBody>
          <a:bodyPr/>
          <a:lstStyle/>
          <a:p>
            <a:r>
              <a:rPr lang="pt-BR" sz="2800" dirty="0" smtClean="0"/>
              <a:t>Como está hoje:</a:t>
            </a:r>
          </a:p>
          <a:p>
            <a:endParaRPr lang="pt-BR" sz="1400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/>
              <a:t>Exemplo de uma tela: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634627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2" y="2060848"/>
            <a:ext cx="8242498" cy="19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6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Tarefa 104439 - Cadastro de Ocorrências de Débito sem compensação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Está tarefa refere-se apenas a forma de visualização do Espelho de Ponto:</a:t>
            </a:r>
          </a:p>
          <a:p>
            <a:pPr algn="just"/>
            <a:endParaRPr lang="pt-BR" dirty="0"/>
          </a:p>
          <a:p>
            <a:pPr lvl="1" algn="just"/>
            <a:r>
              <a:rPr lang="pt-BR" dirty="0"/>
              <a:t>No relatório de ponto do servidor deveria aparecer antes da </a:t>
            </a:r>
            <a:r>
              <a:rPr lang="pt-BR" dirty="0" smtClean="0"/>
              <a:t>homologação, </a:t>
            </a:r>
            <a:r>
              <a:rPr lang="pt-BR" dirty="0"/>
              <a:t>no campo </a:t>
            </a:r>
            <a:r>
              <a:rPr lang="pt-BR" dirty="0" smtClean="0"/>
              <a:t>débito, </a:t>
            </a:r>
            <a:r>
              <a:rPr lang="pt-BR" dirty="0"/>
              <a:t>8h e após cadastrar a ausência deveria aparece no relatório de ponto do </a:t>
            </a:r>
            <a:r>
              <a:rPr lang="pt-BR" dirty="0" smtClean="0"/>
              <a:t>servidor, </a:t>
            </a:r>
            <a:r>
              <a:rPr lang="pt-BR" dirty="0"/>
              <a:t>no campo “homologadas</a:t>
            </a:r>
            <a:r>
              <a:rPr lang="pt-BR" dirty="0" smtClean="0"/>
              <a:t>”, </a:t>
            </a:r>
            <a:r>
              <a:rPr lang="pt-BR" dirty="0"/>
              <a:t>o valor de 8h negativas, já que essas serão para </a:t>
            </a:r>
            <a:r>
              <a:rPr lang="pt-BR" dirty="0" smtClean="0"/>
              <a:t>desconto;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7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Tarefa 104444 - Cadastro de Ocorrências de Débito, com compensação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algn="just"/>
            <a:r>
              <a:rPr lang="pt-BR" dirty="0" smtClean="0"/>
              <a:t>Cadastrar ocorrência para corrigir a falta de registro do servidor, autorizando a compensação das horas que faltaram para completar a carga horária do dia:</a:t>
            </a:r>
          </a:p>
          <a:p>
            <a:pPr marL="0" indent="0" algn="just">
              <a:buNone/>
            </a:pPr>
            <a:endParaRPr lang="pt-BR" sz="1100" dirty="0" smtClean="0"/>
          </a:p>
          <a:p>
            <a:pPr lvl="1" algn="just"/>
            <a:r>
              <a:rPr lang="pt-BR" dirty="0" smtClean="0"/>
              <a:t>Horas Registradas: 2h29min;</a:t>
            </a:r>
          </a:p>
          <a:p>
            <a:pPr lvl="1" algn="just"/>
            <a:r>
              <a:rPr lang="pt-BR" dirty="0" smtClean="0"/>
              <a:t>Horas Negativas: 5h31min;</a:t>
            </a:r>
          </a:p>
          <a:p>
            <a:pPr lvl="1" algn="just"/>
            <a:r>
              <a:rPr lang="pt-BR" dirty="0" smtClean="0"/>
              <a:t>Horas Autorizadas para compensação: 5h31min;</a:t>
            </a:r>
          </a:p>
          <a:p>
            <a:pPr marL="457200" lvl="1" indent="0">
              <a:buNone/>
            </a:pPr>
            <a:endParaRPr lang="pt-BR" sz="32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46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Tarefa 104444 - Cadastro de Ocorrências de Débito, com compensação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Comportamento esperado:</a:t>
            </a:r>
          </a:p>
          <a:p>
            <a:pPr lvl="1" algn="just"/>
            <a:r>
              <a:rPr lang="pt-BR" dirty="0" smtClean="0"/>
              <a:t>Caso haja horas no banco, realizar débito;</a:t>
            </a:r>
          </a:p>
          <a:p>
            <a:pPr lvl="1" algn="just"/>
            <a:r>
              <a:rPr lang="pt-BR" dirty="0" smtClean="0"/>
              <a:t>Caso não haja horas suficientes, descontar as horas existentes e autorizar a compensação até saldar o limite autorizado;</a:t>
            </a:r>
          </a:p>
          <a:p>
            <a:pPr lvl="1" algn="just"/>
            <a:r>
              <a:rPr lang="pt-BR" dirty="0" smtClean="0"/>
              <a:t>Caso não haja nenhuma hora em banco de horas autorizar a compensação até o limite autorizado.</a:t>
            </a:r>
          </a:p>
          <a:p>
            <a:pPr lvl="1" algn="just"/>
            <a:r>
              <a:rPr lang="pt-BR" dirty="0" smtClean="0"/>
              <a:t>Precisa respeitar o limite de compensação diária definido em parâmetro;</a:t>
            </a:r>
          </a:p>
          <a:p>
            <a:pPr lvl="1" algn="just"/>
            <a:r>
              <a:rPr lang="pt-BR" dirty="0" smtClean="0"/>
              <a:t>As compensações  autorizadas devem ser realizadas até o mês subsequente, caso não haja compensação as horas devem ser enviadas para desconto;</a:t>
            </a:r>
          </a:p>
          <a:p>
            <a:pPr lvl="1" algn="just"/>
            <a:r>
              <a:rPr lang="pt-BR" dirty="0" smtClean="0"/>
              <a:t>No espelho de ponto do servidor deve constar:</a:t>
            </a:r>
          </a:p>
          <a:p>
            <a:pPr lvl="2" algn="just"/>
            <a:r>
              <a:rPr lang="pt-BR" dirty="0" smtClean="0"/>
              <a:t>As horas autorizadas para compensação;</a:t>
            </a:r>
          </a:p>
          <a:p>
            <a:pPr lvl="2" algn="just"/>
            <a:r>
              <a:rPr lang="pt-BR" dirty="0" smtClean="0"/>
              <a:t>As horas compensadas;</a:t>
            </a:r>
          </a:p>
        </p:txBody>
      </p:sp>
    </p:spTree>
    <p:extLst>
      <p:ext uri="{BB962C8B-B14F-4D97-AF65-F5344CB8AC3E}">
        <p14:creationId xmlns:p14="http://schemas.microsoft.com/office/powerpoint/2010/main" val="2564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r>
              <a:rPr lang="pt-BR" sz="3900" dirty="0" smtClean="0"/>
              <a:t>Tarefa 104444 – Não Cadastrar Ocorrências para Débito, com compensação</a:t>
            </a:r>
            <a:endParaRPr lang="pt-BR" sz="3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Autofit/>
          </a:bodyPr>
          <a:lstStyle/>
          <a:p>
            <a:r>
              <a:rPr lang="pt-BR" sz="2200" dirty="0" smtClean="0"/>
              <a:t>Não realizar o cadastro de ocorrência, permitindo a compensação:</a:t>
            </a:r>
          </a:p>
          <a:p>
            <a:pPr lvl="1"/>
            <a:r>
              <a:rPr lang="pt-BR" sz="2200" dirty="0" smtClean="0"/>
              <a:t>Horas Registradas: 7h29min;</a:t>
            </a:r>
          </a:p>
          <a:p>
            <a:pPr lvl="1"/>
            <a:r>
              <a:rPr lang="pt-BR" sz="2200" dirty="0" smtClean="0"/>
              <a:t>Horas Negativas: 31min;</a:t>
            </a:r>
          </a:p>
          <a:p>
            <a:pPr lvl="1"/>
            <a:r>
              <a:rPr lang="pt-BR" sz="2200" dirty="0" smtClean="0"/>
              <a:t>Horas Autorizadas para compensação: 31min;</a:t>
            </a:r>
          </a:p>
          <a:p>
            <a:pPr lvl="1"/>
            <a:endParaRPr lang="pt-BR" sz="2000" dirty="0"/>
          </a:p>
          <a:p>
            <a:pPr marL="457200" lvl="1" indent="0" algn="just">
              <a:buNone/>
            </a:pPr>
            <a:r>
              <a:rPr lang="pt-BR" sz="2100" dirty="0" smtClean="0"/>
              <a:t>Obs. Neste caso usamos a sugestão do Cezar, no caso de omissão da chefia em realizar o cadastro de ocorrência o servidor poderá realizar a compensação, desde que não exceda a quantidade de horas limite constante no parâmetro MINUTOS_EXCEDENTES_MAXIMO_PARA _DISPENSA_AUTORIZACAO. </a:t>
            </a:r>
          </a:p>
          <a:p>
            <a:pPr marL="457200" lvl="1" indent="0" algn="just">
              <a:buNone/>
            </a:pPr>
            <a:r>
              <a:rPr lang="pt-BR" sz="2100" dirty="0" smtClean="0"/>
              <a:t>Caso exceda este valor para que haja compensação será obrigatória a autorização da chefia, feita através  do lançamento de ocorrências.</a:t>
            </a:r>
          </a:p>
        </p:txBody>
      </p:sp>
    </p:spTree>
    <p:extLst>
      <p:ext uri="{BB962C8B-B14F-4D97-AF65-F5344CB8AC3E}">
        <p14:creationId xmlns:p14="http://schemas.microsoft.com/office/powerpoint/2010/main" val="92893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Tarefa 104444 - Cadastro de Ocorrências de Débito, com compensação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algn="just"/>
            <a:r>
              <a:rPr lang="pt-BR" sz="2800" dirty="0" smtClean="0"/>
              <a:t>Neste caso no espelho de ponto deve aparecer: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lvl="1" algn="just"/>
            <a:r>
              <a:rPr lang="pt-BR" sz="2400" dirty="0" smtClean="0"/>
              <a:t>Os minutos negativos devem está visíveis ao servidor;</a:t>
            </a:r>
          </a:p>
          <a:p>
            <a:pPr lvl="1" algn="just"/>
            <a:endParaRPr lang="pt-BR" sz="2400" dirty="0" smtClean="0"/>
          </a:p>
          <a:p>
            <a:pPr lvl="1" algn="just"/>
            <a:r>
              <a:rPr lang="pt-BR" sz="2400" dirty="0" smtClean="0"/>
              <a:t>Os minutos compensadas devem está visíveis ao servidor;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4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639</Words>
  <Application>Microsoft Office PowerPoint</Application>
  <PresentationFormat>Apresentação na tela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Tarefa 104436 – Cadastro de Ocorrências de Crédito</vt:lpstr>
      <vt:lpstr>Tarefa 104436 – Cadastro de Ocorrências de Crédito</vt:lpstr>
      <vt:lpstr>Tarefa 104436 – Cadastro de Ocorrências de Crédito</vt:lpstr>
      <vt:lpstr>Tarefa 104436 – Cadastro de Ocorrências de Crédito</vt:lpstr>
      <vt:lpstr>Tarefa 104439 - Cadastro de Ocorrências de Débito sem compensação</vt:lpstr>
      <vt:lpstr>Tarefa 104444 - Cadastro de Ocorrências de Débito, com compensação</vt:lpstr>
      <vt:lpstr>Tarefa 104444 - Cadastro de Ocorrências de Débito, com compensação</vt:lpstr>
      <vt:lpstr>Tarefa 104444 – Não Cadastrar Ocorrências para Débito, com compensação</vt:lpstr>
      <vt:lpstr>Tarefa 104444 - Cadastro de Ocorrências de Débito, com compensação</vt:lpstr>
      <vt:lpstr>Tarefa 104324 – Incluir a visualização do Espelho de Ponto </vt:lpstr>
      <vt:lpstr>Tarefa 104333 – Ocultar do espelho de ponto uma ocorrência</vt:lpstr>
      <vt:lpstr>Tarefa 104292 – Tela de Comportamento inesperado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Katia Goncalves Sousa</dc:creator>
  <cp:lastModifiedBy>Katia Goncalves Sousa</cp:lastModifiedBy>
  <cp:revision>19</cp:revision>
  <dcterms:created xsi:type="dcterms:W3CDTF">2012-12-12T14:08:44Z</dcterms:created>
  <dcterms:modified xsi:type="dcterms:W3CDTF">2012-12-12T17:55:34Z</dcterms:modified>
</cp:coreProperties>
</file>